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9DAF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786375"/>
            <a:ext cx="8520600" cy="17823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Mechatronics Group: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Mobile Robot 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3123725"/>
            <a:ext cx="8520600" cy="1466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Alex Rudolph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Pedro De Los Reyes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Alinda Heng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Bailey Durkin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Stormon Force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Nicholas Rocksvold</a:t>
            </a:r>
          </a:p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Tools Applied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070825"/>
            <a:ext cx="5051400" cy="378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Github - Used to conveniently share files between the team.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Various IDEs - Different editors between teammates. Ex. PyCharm and Atom.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Weaved/Remot3.it - Initially used to access our robot, but it was very inefficient and usage was scrapped.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Real VNC - Used to remotely access the robot.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050" y="1457325"/>
            <a:ext cx="314325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Problems Encountered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Robot’s hardware was a severe limitation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Converting abstract programming commands to real world movement.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Robot measured its movement in arbitrary GoPiGo units that had to be translated to real world units.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The wheels of the robot bend under any weight very easily, and there is a noticeable bend in one of the wheels during operation.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Robot did not always move in straight lines.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Battery life issues.</a:t>
            </a:r>
          </a:p>
        </p:txBody>
      </p:sp>
      <p:pic>
        <p:nvPicPr>
          <p:cNvPr descr="Malfunctioning_Eddie.jp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174" y="3435899"/>
            <a:ext cx="1821675" cy="13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Problems Encountered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Software Issues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Initial difficulty in connecting to the robot through Weaved.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Components breaking upon merging with other components.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Program works better on some OS’s than others.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Slight delay between giving commands and execution of commands.</a:t>
            </a:r>
          </a:p>
        </p:txBody>
      </p:sp>
      <p:pic>
        <p:nvPicPr>
          <p:cNvPr descr="Malfunctioning_Eddie.jp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899" y="3454249"/>
            <a:ext cx="1821675" cy="13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3111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Cost of Development in Person Hours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Group meetups every Tuesday and Thursday for around 1.5-2 hours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Occasionally on Mondays for 1 hour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Wednesdays during class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Occasional meetups on Friday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Various libraries were researched in order to understand their functionality and implement them into the development process</a:t>
            </a: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Analysis in Hindsight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Get a more expensive/accurate robot.  (Higher cost, higher return)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Get a robot that allows for more sensors/advanced sensors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More development time/people hours on the robot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Possibly build our own library for the robot’s hardware</a:t>
            </a: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Wrap Up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23900"/>
            <a:ext cx="8520600" cy="378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did we learn from this experience?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Version control is very important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Translating code into movement in the real world is a lot more difficult than we thought.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While some pieces of our software worked separately, it did not always work reliably when integrated with the other modules.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There was a </a:t>
            </a:r>
            <a:r>
              <a:rPr lang="en"/>
              <a:t>discrepancy between the versions of Python we used; it is important that we establish an appropriate version to use before continuing.</a:t>
            </a: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4704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Introduction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Software Process (Initial and Actual)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Software Requirements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Requirement Trace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Tools Applied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Problems Encountered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Cost of Development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Analysis in Hindsight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Learning Experience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Conclusion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400" y="1152475"/>
            <a:ext cx="2514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Product Introduction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5815200" cy="367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Char char="●"/>
            </a:pPr>
            <a:r>
              <a:rPr lang="en">
                <a:solidFill>
                  <a:srgbClr val="434343"/>
                </a:solidFill>
              </a:rPr>
              <a:t>Robot that provides several different functions.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Char char="●"/>
            </a:pPr>
            <a:r>
              <a:rPr lang="en">
                <a:solidFill>
                  <a:srgbClr val="434343"/>
                </a:solidFill>
              </a:rPr>
              <a:t>Direct Mode: User can navigate the robot directly.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Path Mode: User can draw a path and the robot will follow it.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Map Mode: Robot will move around a wall and return a matrix representing the room.</a:t>
            </a: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778" y="1152474"/>
            <a:ext cx="2335670" cy="33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Graphical User Interface</a:t>
            </a:r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212" y="1308100"/>
            <a:ext cx="3419475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00" y="1285299"/>
            <a:ext cx="3645890" cy="340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Software Process - Initial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3871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We intended to follow an agile software process during the development.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Much of the process was test driven, wherein one build would be readied, tested in the physical world (robot’s physical movement), and corrected for errors then tested again.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100" y="1478925"/>
            <a:ext cx="4204199" cy="25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Software Process - Actual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Our project still followed an incremental style of development, but each component was worked on separately.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Groups were split into different sub groups that focused on different functionality 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Graphical User Interface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Path Mode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Direct Mode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Map Mode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○"/>
            </a:pPr>
            <a:r>
              <a:rPr lang="en" sz="1800"/>
              <a:t>Server-Client Communication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96" y="1744400"/>
            <a:ext cx="427049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Initial Requirements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We knew that the robot needed several things: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Be able to be remotely controlled wirelessly from any computer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Have the option for ad-hoc or wireless connection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Be able to follow and navigate a virtual matrix defined in the robot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Be able to move automatically, without following predefined directions, i.e. map mode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en"/>
              <a:t>Have the user be able to use the various modes with little effort</a:t>
            </a: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024" y="2996450"/>
            <a:ext cx="3457950" cy="193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 traces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228675"/>
            <a:ext cx="85875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Two requirements where traceability was an important factor was the communication over wifi protocol and the graphical user interface.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Both of these are constant throughout the life of the program and integral to its successful operation.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050" y="2927374"/>
            <a:ext cx="1100549" cy="206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Non-Functional Requirements Fulfilled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87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Obstacle avoidance was achieved, but only for the map_mode that was developed.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The robot can only be logged into by members with the appropriate login info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Movement controls and other commands that are received are accurate within the machine</a:t>
            </a:r>
          </a:p>
          <a:p>
            <a:pPr indent="-381000" lvl="0" marL="457200" rtl="0">
              <a:spcBef>
                <a:spcPts val="0"/>
              </a:spcBef>
              <a:buSzPct val="109090"/>
            </a:pPr>
            <a:r>
              <a:rPr lang="en" sz="2200"/>
              <a:t>The wireless connection is stable, hosted either on the robot or through the remot3.it web service.  The ad-hoc connection has no time out. </a:t>
            </a:r>
            <a:r>
              <a:rPr lang="en" sz="2400"/>
              <a:t> </a:t>
            </a:r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